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419" r:id="rId2"/>
    <p:sldId id="451" r:id="rId3"/>
    <p:sldId id="432" r:id="rId4"/>
    <p:sldId id="433" r:id="rId5"/>
    <p:sldId id="423" r:id="rId6"/>
    <p:sldId id="452" r:id="rId7"/>
    <p:sldId id="493" r:id="rId8"/>
    <p:sldId id="494" r:id="rId9"/>
    <p:sldId id="425" r:id="rId10"/>
    <p:sldId id="465" r:id="rId11"/>
    <p:sldId id="466" r:id="rId12"/>
    <p:sldId id="426" r:id="rId13"/>
    <p:sldId id="427" r:id="rId14"/>
    <p:sldId id="470" r:id="rId15"/>
    <p:sldId id="453" r:id="rId16"/>
    <p:sldId id="482" r:id="rId17"/>
    <p:sldId id="485" r:id="rId18"/>
    <p:sldId id="428" r:id="rId19"/>
    <p:sldId id="460" r:id="rId20"/>
    <p:sldId id="463" r:id="rId21"/>
    <p:sldId id="461" r:id="rId22"/>
    <p:sldId id="464" r:id="rId23"/>
    <p:sldId id="479" r:id="rId24"/>
    <p:sldId id="424" r:id="rId25"/>
    <p:sldId id="469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486" r:id="rId34"/>
    <p:sldId id="4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F-46B7-A393-EEE58954AD2D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F-46B7-A393-EEE58954A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65280"/>
        <c:axId val="203863648"/>
      </c:scatterChart>
      <c:valAx>
        <c:axId val="203865280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203863648"/>
        <c:crosses val="autoZero"/>
        <c:crossBetween val="midCat"/>
        <c:majorUnit val="0.5"/>
      </c:valAx>
      <c:valAx>
        <c:axId val="203863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52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E5-437D-A61B-50FCD9BBC848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5-437D-A61B-50FCD9BB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58208"/>
        <c:axId val="203863104"/>
      </c:scatterChart>
      <c:valAx>
        <c:axId val="203858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203863104"/>
        <c:crosses val="autoZero"/>
        <c:crossBetween val="midCat"/>
      </c:valAx>
      <c:valAx>
        <c:axId val="2038631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2038582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D4-480F-AEC4-D8F728EF6F45}"/>
            </c:ext>
          </c:extLst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ED4-480F-AEC4-D8F728EF6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69088"/>
        <c:axId val="203869632"/>
      </c:scatterChart>
      <c:valAx>
        <c:axId val="203869088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203869632"/>
        <c:crosses val="autoZero"/>
        <c:crossBetween val="midCat"/>
      </c:valAx>
      <c:valAx>
        <c:axId val="203869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908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08: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conjunta de variância (Totais ou Médias)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150171.8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39061.57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7547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Agr</a:t>
                      </a:r>
                      <a:r>
                        <a:rPr lang="pt-BR" sz="1400" b="1" dirty="0" smtClean="0"/>
                        <a:t>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 - Totais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x A: Os genótipos não apresentam comportamento diferencial ao longo dos ambientes, em termos de médias.</a:t>
            </a:r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5687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A 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874191" y="3590132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91197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160211" y="3611766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94282" y="4925588"/>
            <a:ext cx="4183277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locais</a:t>
            </a:r>
          </a:p>
          <a:p>
            <a:r>
              <a:rPr lang="pt-BR" dirty="0" smtClean="0"/>
              <a:t>Avaliação de 20 progênies em 2 locais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efeitos e dos modelos 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55878" y="-1376066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02855" y="249382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sz="3200" dirty="0" smtClean="0"/>
              <a:t>Exemplo</a:t>
            </a:r>
            <a:br>
              <a:rPr lang="pt-BR" sz="3200" dirty="0" smtClean="0"/>
            </a:br>
            <a:r>
              <a:rPr lang="pt-BR" sz="2400" dirty="0" smtClean="0"/>
              <a:t>ANOVA Conjunta de Variância</a:t>
            </a:r>
            <a:br>
              <a:rPr lang="pt-BR" sz="2400" dirty="0" smtClean="0"/>
            </a:br>
            <a:r>
              <a:rPr lang="pt-BR" sz="2400" dirty="0" smtClean="0"/>
              <a:t>Dados de Médias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6600" y="181221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</p:spTree>
    <p:extLst>
      <p:ext uri="{BB962C8B-B14F-4D97-AF65-F5344CB8AC3E}">
        <p14:creationId xmlns:p14="http://schemas.microsoft.com/office/powerpoint/2010/main" val="7505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30887" y="2198254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7222" y="118469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220816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1" y="-2539933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6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35132"/>
          <a:stretch/>
        </p:blipFill>
        <p:spPr bwMode="auto">
          <a:xfrm>
            <a:off x="259952" y="4336541"/>
            <a:ext cx="11497922" cy="23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91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2" y="-2456806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7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1" b="16067"/>
          <a:stretch/>
        </p:blipFill>
        <p:spPr bwMode="auto">
          <a:xfrm>
            <a:off x="411681" y="4572001"/>
            <a:ext cx="114979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42506" y="-2733812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3228" y="19095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2191" y="3063467"/>
            <a:ext cx="11665527" cy="360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https://scontent.frec7-1.fna.fbcdn.net/v/t1.15752-9/69967898_390783084971295_7916587400497725440_n.jpg?_nc_cat=101&amp;_nc_oc=AQm7R91uR71vUMv9O5vA4xkDtuwECa2GbuThsA7BQYhaMd99i-HL4ctDxLp0yr8L9vWGewne2jY58jo4nDk1JT6p&amp;_nc_ht=scontent.frec7-1.fna&amp;oh=630bcbae6c6fff60345af1cb9a721a54&amp;oe=5E15BEF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r="49209" b="14853"/>
          <a:stretch/>
        </p:blipFill>
        <p:spPr bwMode="auto">
          <a:xfrm rot="16200000">
            <a:off x="5423333" y="2418788"/>
            <a:ext cx="914400" cy="70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88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67833" y="1256145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4168" y="242590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74168" y="461600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Considerando Modelo Aleatório, calcule: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Os componentes de variância associados aos efeitos aleatórios</a:t>
            </a:r>
          </a:p>
        </p:txBody>
      </p:sp>
    </p:spTree>
    <p:extLst>
      <p:ext uri="{BB962C8B-B14F-4D97-AF65-F5344CB8AC3E}">
        <p14:creationId xmlns:p14="http://schemas.microsoft.com/office/powerpoint/2010/main" val="93597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6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1359921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603"/>
              </p:ext>
            </p:extLst>
          </p:nvPr>
        </p:nvGraphicFramePr>
        <p:xfrm>
          <a:off x="2105892" y="232251"/>
          <a:ext cx="8243452" cy="651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FMI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76.62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72.23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73.97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75.15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61.42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120.22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83.31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74.46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68.49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37.44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85.14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91.61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107.27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Média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53.77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56.93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64.74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69.45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71.33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28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 G x A: Efeito simultâneo do genótipo e do ambiente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/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quantidade de recursos (sementes, mão de obra, área e recurso financeiro) </a:t>
            </a:r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3283</TotalTime>
  <Words>1840</Words>
  <Application>Microsoft Office PowerPoint</Application>
  <PresentationFormat>Widescreen</PresentationFormat>
  <Paragraphs>938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 - Totais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Exemplo ANOVA Conjunta de Variância Dados de Médias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423</cp:revision>
  <dcterms:created xsi:type="dcterms:W3CDTF">2019-02-04T12:28:37Z</dcterms:created>
  <dcterms:modified xsi:type="dcterms:W3CDTF">2019-10-06T21:11:06Z</dcterms:modified>
</cp:coreProperties>
</file>